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aleway" charset="0"/>
      <p:regular r:id="rId14"/>
      <p:bold r:id="rId15"/>
      <p:italic r:id="rId16"/>
      <p:boldItalic r:id="rId17"/>
    </p:embeddedFont>
    <p:embeddedFont>
      <p:font typeface="Lato" charset="0"/>
      <p:regular r:id="rId18"/>
      <p:bold r:id="rId19"/>
      <p:italic r:id="rId20"/>
      <p:boldItalic r:id="rId21"/>
    </p:embeddedFont>
    <p:embeddedFont>
      <p:font typeface="Trebuchet MS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it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il DONACIBO 2017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UN GESTO DI CARITA’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772025" y="575950"/>
            <a:ext cx="69498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it"/>
              <a:t>IO COME FACCIO A PARTECIPARE?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808350" y="1517400"/>
            <a:ext cx="4873800" cy="31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Le insegnanti e gli alunni incaricati metteranno i prodotti negli scatoloni che poi verranno portati alle sede del banco</a:t>
            </a:r>
          </a:p>
        </p:txBody>
      </p:sp>
      <p:pic>
        <p:nvPicPr>
          <p:cNvPr id="134" name="Shape 134" descr="CIMG76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7175"/>
            <a:ext cx="3820600" cy="28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CIMG767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075" y="2542000"/>
            <a:ext cx="2949825" cy="22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MA IO COSA CI GUADAGNO?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40026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Senti che cosa dice papa Francesco in proposito: “</a:t>
            </a:r>
            <a:r>
              <a:rPr lang="it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“l’atto di carità non è solo un’elemosina per lavarsi la coscienza” ma “include un’attenzione d’amore rivolta all’altro”.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Ci guadagni che impari a guardare chi ha bisogno come  un amico con cui condividere tutto anche la scatoletta di tonno...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 descr="A5 Fronte 20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5" y="921549"/>
            <a:ext cx="2406249" cy="3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CHE COSA E’ IL DONACIBO?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DONACIBO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è una </a:t>
            </a: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proposta di educazione alla carità rivolta alle scuole che ha come principali obiettivi: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Trebuchet MS"/>
              <a:buChar char="●"/>
            </a:pP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sensibilizzazione al bisogno,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Trebuchet MS"/>
              <a:buChar char="●"/>
            </a:pP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 testimonianze di solidarietà,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Trebuchet MS"/>
              <a:buChar char="●"/>
            </a:pP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raccolta di generi alimentari.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					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		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it"/>
              <a:t>					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it"/>
              <a:t>				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it"/>
              <a:t>			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it"/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 descr="donacibo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" y="1252600"/>
            <a:ext cx="2350650" cy="31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CHI LO PROMUOVE?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005025" y="1595775"/>
            <a:ext cx="5726700" cy="300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Trebuchet MS"/>
                <a:ea typeface="Trebuchet MS"/>
                <a:cs typeface="Trebuchet MS"/>
                <a:sym typeface="Trebuchet MS"/>
              </a:rPr>
              <a:t>DONACIBO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è promosso in Italia dalla Federazione Banchi di Solidarietà e organizzato nella nostra zona dal Banco di Solidarietà E. Piccinini. 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L'anno scorso </a:t>
            </a:r>
            <a:r>
              <a:rPr lang="it" b="1">
                <a:latin typeface="Trebuchet MS"/>
                <a:ea typeface="Trebuchet MS"/>
                <a:cs typeface="Trebuchet MS"/>
                <a:sym typeface="Trebuchet MS"/>
              </a:rPr>
              <a:t>DONACIBO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ha coinvolto nella zona Martesana 16.000 ragazzi e ha consentito di raccogliere 120 quintali di prodotti.</a:t>
            </a:r>
          </a:p>
        </p:txBody>
      </p:sp>
      <p:pic>
        <p:nvPicPr>
          <p:cNvPr id="87" name="Shape 87" descr="n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5775"/>
            <a:ext cx="3005025" cy="2253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CHE COS’E’ UN BANCO DI SOLIDARIETA’?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677750" y="1595775"/>
            <a:ext cx="60441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E’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</a:t>
            </a: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n’opera gratuita di volontari che ogni mese acquistano o raccolgono generi alimentari e li distribuiscono a persone e famiglie particolarmente bisognose.</a:t>
            </a:r>
          </a:p>
        </p:txBody>
      </p:sp>
      <p:pic>
        <p:nvPicPr>
          <p:cNvPr id="94" name="Shape 94" descr="logosmal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00" y="17185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E IL BANCO PICCININI?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400262" y="160570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</a:t>
            </a:r>
            <a:r>
              <a:rPr lang="it" b="1">
                <a:latin typeface="Trebuchet MS"/>
                <a:ea typeface="Trebuchet MS"/>
                <a:cs typeface="Trebuchet MS"/>
                <a:sym typeface="Trebuchet MS"/>
              </a:rPr>
              <a:t>era dal ’97</a:t>
            </a: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 con un’attività in continua crescita a Melzo, Gessate, Pozzuolo,Trecella, Gorgonzola, Inzago, Cassano d’Adda, Cernusco, Pioltello, e in altri paesi. Non ha la pretesa di fornire una soluzione esauriente: le decine di volontari che vi si dedicano desiderano solo disporsi a </a:t>
            </a:r>
            <a:r>
              <a:rPr lang="it" i="1">
                <a:latin typeface="Trebuchet MS"/>
                <a:ea typeface="Trebuchet MS"/>
                <a:cs typeface="Trebuchet MS"/>
                <a:sym typeface="Trebuchet MS"/>
              </a:rPr>
              <a:t>condividere un bisogno, molto concreto,  </a:t>
            </a:r>
            <a:r>
              <a:rPr lang="it" b="1" i="1">
                <a:latin typeface="Trebuchet MS"/>
                <a:ea typeface="Trebuchet MS"/>
                <a:cs typeface="Trebuchet MS"/>
                <a:sym typeface="Trebuchet MS"/>
              </a:rPr>
              <a:t>per condividere il senso della vita.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400250" y="476775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PERCHE’ SI CHIAMA PICCININI?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499350" y="1194875"/>
            <a:ext cx="6321600" cy="349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nzo Piccinini nasce a Scandiano (RE) il 5 giugno 1951.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Nel 1976 consegue la laurea in Medicina e Chirurgia.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La sua passione per un continuo miglioramento professionale ha sempre avuto come obiettivo la cura della persona malata considerando, insieme alla malattia, ogni aspetto del bisogno umano e di questo fanno fede le tante testimonianze dei suoi pazienti.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Il 26 maggio 1999 Enzo Piccinini muore improvvisamente in un incidente stradale sull'A1, in prossimità di Fidenza. Al funerale hanno partecipato oltre 7000 persone.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E’ STATO AMICO DI MOLTI  DEI VOLONTARI DEL BANCO</a:t>
            </a:r>
          </a:p>
        </p:txBody>
      </p:sp>
      <p:pic>
        <p:nvPicPr>
          <p:cNvPr id="107" name="Shape 107" descr="N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1750"/>
            <a:ext cx="2400250" cy="359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QUANTE PERSONE AIUTATE?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Aiutiamo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attualmente oltre 100</a:t>
            </a: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nuclei familiari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per un totale di più di </a:t>
            </a: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400 persone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dagli anziani ai bambini piccoli, con circa 2</a:t>
            </a: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500 chilogrammi di prodotti alimentari distribuiti ogni mese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CHE COSA DISTRIBUITE?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generi</a:t>
            </a:r>
            <a:r>
              <a:rPr lang="it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principali che raccogliamo sono: pasta, riso, scatolame, olio, caffé, zucchero, tonno e carne in scatola, biscotti e merendine, alimenti per l’infanzia, detersivi e prodotti per l’igiene personale, latte, burro, formaggio e altri prodotti freschi.</a:t>
            </a:r>
          </a:p>
        </p:txBody>
      </p:sp>
      <p:pic>
        <p:nvPicPr>
          <p:cNvPr id="120" name="Shape 120" descr="A5 Retro 20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50" y="855325"/>
            <a:ext cx="2105313" cy="29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290950" y="575950"/>
            <a:ext cx="64308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IO COME FACCIO A PARTECIPARE?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540575" y="1595775"/>
            <a:ext cx="51909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Trebuchet MS"/>
                <a:ea typeface="Trebuchet MS"/>
                <a:cs typeface="Trebuchet MS"/>
                <a:sym typeface="Trebuchet MS"/>
              </a:rPr>
              <a:t>Durante la settimana che va da Lunedì 20 marzo a Venerdì 25 marzo dovrai portare a scuola i prodotti che sono indicati sul volantino.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 descr="CIMG76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275" y="1595775"/>
            <a:ext cx="3590174" cy="269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Presentazione su schermo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Raleway</vt:lpstr>
      <vt:lpstr>Lato</vt:lpstr>
      <vt:lpstr>Trebuchet MS</vt:lpstr>
      <vt:lpstr>swiss-2</vt:lpstr>
      <vt:lpstr>il DONACIBO 2017</vt:lpstr>
      <vt:lpstr>CHE COSA E’ IL DONACIBO?</vt:lpstr>
      <vt:lpstr>CHI LO PROMUOVE?</vt:lpstr>
      <vt:lpstr>CHE COS’E’ UN BANCO DI SOLIDARIETA’?</vt:lpstr>
      <vt:lpstr>E IL BANCO PICCININI?</vt:lpstr>
      <vt:lpstr>PERCHE’ SI CHIAMA PICCININI?</vt:lpstr>
      <vt:lpstr>QUANTE PERSONE AIUTATE?</vt:lpstr>
      <vt:lpstr>CHE COSA DISTRIBUITE?</vt:lpstr>
      <vt:lpstr>IO COME FACCIO A PARTECIPARE?</vt:lpstr>
      <vt:lpstr>IO COME FACCIO A PARTECIPARE?</vt:lpstr>
      <vt:lpstr>MA IO COSA CI GUADAGNO?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DONACIBO 2017</dc:title>
  <dc:creator>Luisa</dc:creator>
  <cp:lastModifiedBy>SciuraPina</cp:lastModifiedBy>
  <cp:revision>2</cp:revision>
  <dcterms:modified xsi:type="dcterms:W3CDTF">2017-03-12T23:12:54Z</dcterms:modified>
</cp:coreProperties>
</file>